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91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102"/>
  </p:normalViewPr>
  <p:slideViewPr>
    <p:cSldViewPr snapToGrid="0" snapToObjects="1">
      <p:cViewPr varScale="1">
        <p:scale>
          <a:sx n="108" d="100"/>
          <a:sy n="108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Thesis</a:t>
            </a:r>
            <a:r>
              <a:rPr lang="en-US" dirty="0"/>
              <a:t>: perform you own analyses and interpret them</a:t>
            </a:r>
          </a:p>
          <a:p>
            <a:r>
              <a:rPr lang="en-US" b="1" dirty="0"/>
              <a:t>Career</a:t>
            </a:r>
            <a:r>
              <a:rPr lang="en-US" dirty="0"/>
              <a:t>: communicate with, work with, and understand statisticians</a:t>
            </a:r>
            <a:r>
              <a:rPr lang="en-US" baseline="0" dirty="0"/>
              <a:t> and data scientists that you will be working with (they are everywhere</a:t>
            </a:r>
            <a:r>
              <a:rPr lang="mr-IN" baseline="0" dirty="0"/>
              <a:t>…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3DbrYx-SN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2" Type="http://schemas.openxmlformats.org/officeDocument/2006/relationships/hyperlink" Target="https://www.deming.org/thema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niel_Keys_Mor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Design and Analysis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6058" y="4090857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EDUC/PSY 6600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Unit 0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4949" y="1418496"/>
            <a:ext cx="7522102" cy="402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Syllabus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4B17E-BB07-F546-8AC8-3467DC62D57C}"/>
              </a:ext>
            </a:extLst>
          </p:cNvPr>
          <p:cNvSpPr/>
          <p:nvPr/>
        </p:nvSpPr>
        <p:spPr>
          <a:xfrm>
            <a:off x="3911139" y="4206235"/>
            <a:ext cx="4369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https://tysonbarrett.com/syllabus/educ6600</a:t>
            </a:r>
          </a:p>
        </p:txBody>
      </p:sp>
    </p:spTree>
    <p:extLst>
      <p:ext uri="{BB962C8B-B14F-4D97-AF65-F5344CB8AC3E}">
        <p14:creationId xmlns:p14="http://schemas.microsoft.com/office/powerpoint/2010/main" val="130396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92" y="2016082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" action="ppaction://noaction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are/is Cool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Purpose of this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75224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expected of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Who am I?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1954" y="1697489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Assistant Professor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51954" y="2972360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456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27362" y="3647312"/>
            <a:ext cx="5906984" cy="1262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tyson.barrett@usu.edu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Office Hours: 2:00 </a:t>
            </a:r>
            <a:r>
              <a:rPr lang="mr-IN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3:15 MW</a:t>
            </a:r>
          </a:p>
        </p:txBody>
      </p:sp>
      <p:pic>
        <p:nvPicPr>
          <p:cNvPr id="2" name="Online Media 1" descr="IMG_0449">
            <a:hlinkClick r:id="" action="ppaction://media"/>
            <a:extLst>
              <a:ext uri="{FF2B5EF4-FFF2-40B4-BE49-F238E27FC236}">
                <a16:creationId xmlns:a16="http://schemas.microsoft.com/office/drawing/2014/main" id="{87349AFB-CF6E-174A-BC5F-689712532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2211" y="310304"/>
            <a:ext cx="3503592" cy="6228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1B159BF-0812-3F47-8C13-593B0B515744}"/>
              </a:ext>
            </a:extLst>
          </p:cNvPr>
          <p:cNvSpPr txBox="1">
            <a:spLocks/>
          </p:cNvSpPr>
          <p:nvPr/>
        </p:nvSpPr>
        <p:spPr>
          <a:xfrm>
            <a:off x="226395" y="4999362"/>
            <a:ext cx="6908919" cy="1539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 love Southern Utah (red rocks!)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Huge fan of The Office / Parks and Recreation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Also, I have webbed-toes.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And, I’m clearly fun </a:t>
            </a: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  <a:sym typeface="Wingdings" pitchFamily="2" charset="2"/>
              </a:rPr>
              <a:t></a:t>
            </a:r>
            <a:endParaRPr lang="en-US" sz="2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273</Words>
  <Application>Microsoft Macintosh PowerPoint</Application>
  <PresentationFormat>Widescreen</PresentationFormat>
  <Paragraphs>52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Research Design and Analysis I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56</cp:revision>
  <cp:lastPrinted>2018-01-09T22:23:38Z</cp:lastPrinted>
  <dcterms:created xsi:type="dcterms:W3CDTF">2017-12-29T23:46:42Z</dcterms:created>
  <dcterms:modified xsi:type="dcterms:W3CDTF">2019-08-19T19:01:18Z</dcterms:modified>
</cp:coreProperties>
</file>